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2E3722"/>
    <a:srgbClr val="344529"/>
    <a:srgbClr val="2B39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98" d="100"/>
          <a:sy n="98" d="100"/>
        </p:scale>
        <p:origin x="107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53897"/>
            <a:ext cx="4775075" cy="12729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Wireless network connection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326861"/>
            <a:ext cx="4775075" cy="1404937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70C0"/>
                </a:solidFill>
              </a:rPr>
              <a:t>By</a:t>
            </a:r>
          </a:p>
          <a:p>
            <a:pPr>
              <a:spcAft>
                <a:spcPts val="600"/>
              </a:spcAft>
            </a:pPr>
            <a:r>
              <a:rPr lang="en-IN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Zahir Yousafzai </a:t>
            </a:r>
          </a:p>
          <a:p>
            <a:pPr>
              <a:spcAft>
                <a:spcPts val="600"/>
              </a:spcAft>
            </a:pPr>
            <a:r>
              <a:rPr lang="en-IN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Aditya Venkatesh Annavarapu </a:t>
            </a:r>
          </a:p>
          <a:p>
            <a:pPr>
              <a:spcAft>
                <a:spcPts val="600"/>
              </a:spcAft>
            </a:pPr>
            <a:r>
              <a:rPr lang="en-IN" b="1" dirty="0">
                <a:solidFill>
                  <a:srgbClr val="F8D22F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IS 620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8D22F"/>
                </a:solidFill>
              </a:rPr>
              <a:t>Prof: Dr. Huei Lee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9E3A6-0730-4C03-9AB9-D87881456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680540"/>
            <a:ext cx="4663440" cy="64008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Access Granted </a:t>
            </a:r>
          </a:p>
        </p:txBody>
      </p:sp>
      <p:pic>
        <p:nvPicPr>
          <p:cNvPr id="7" name="WhatsApp Video 2021-04-11 at 14.40.21 (2)">
            <a:hlinkClick r:id="" action="ppaction://media"/>
            <a:extLst>
              <a:ext uri="{FF2B5EF4-FFF2-40B4-BE49-F238E27FC236}">
                <a16:creationId xmlns:a16="http://schemas.microsoft.com/office/drawing/2014/main" id="{C2E46122-DCAB-4149-9FDA-47C79DAE1A0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788" y="1491449"/>
            <a:ext cx="4509857" cy="44648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D5B3B-782F-409F-B49A-D1B3DBB78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8510" y="680540"/>
            <a:ext cx="4663440" cy="64008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Access Denied and Unauthorized access</a:t>
            </a:r>
          </a:p>
        </p:txBody>
      </p:sp>
      <p:pic>
        <p:nvPicPr>
          <p:cNvPr id="8" name="WhatsApp Video 2021-04-11 at 14.40.21 (3)">
            <a:hlinkClick r:id="" action="ppaction://media"/>
            <a:extLst>
              <a:ext uri="{FF2B5EF4-FFF2-40B4-BE49-F238E27FC236}">
                <a16:creationId xmlns:a16="http://schemas.microsoft.com/office/drawing/2014/main" id="{8D4F3414-C879-4188-B591-A2E199A43367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8510" y="1491449"/>
            <a:ext cx="4345412" cy="4464851"/>
          </a:xfrm>
        </p:spPr>
      </p:pic>
    </p:spTree>
    <p:extLst>
      <p:ext uri="{BB962C8B-B14F-4D97-AF65-F5344CB8AC3E}">
        <p14:creationId xmlns:p14="http://schemas.microsoft.com/office/powerpoint/2010/main" val="16978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! - Logo | Thank you typography, Thank you card design, Logo design">
            <a:extLst>
              <a:ext uri="{FF2B5EF4-FFF2-40B4-BE49-F238E27FC236}">
                <a16:creationId xmlns:a16="http://schemas.microsoft.com/office/drawing/2014/main" id="{64A72812-B396-4DE1-BD7E-297B5651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60" y="950878"/>
            <a:ext cx="6050604" cy="4537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2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245A-65D5-46D8-9B08-D40688D1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97429"/>
          </a:xfrm>
          <a:solidFill>
            <a:srgbClr val="2E3722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Wireless Home Network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0DEC-B2FC-4A76-8BA2-1BE34A8824A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Wireless Terms and Jargons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WLAN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Wi-Fi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802.11a/802.11b/802.11g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WEP/WPA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Types of Wireless Equipment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Installing and Configuring WLAN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Router installation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 the router to modem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Configuring the Router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 your Internet connection information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403B-6DD4-4385-A31C-880A1C89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10006"/>
          </a:xfrm>
        </p:spPr>
        <p:txBody>
          <a:bodyPr/>
          <a:lstStyle/>
          <a:p>
            <a:pPr algn="ctr"/>
            <a:r>
              <a:rPr lang="en-IN" b="1" dirty="0"/>
              <a:t>Home Network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18E2B-9153-4686-B338-37E34BC55F2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01122"/>
            <a:ext cx="4664075" cy="315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932B1-2B02-41BF-8F23-D4E689B5350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25" y="2384954"/>
            <a:ext cx="4664075" cy="31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EBCB-5B14-4953-BBEA-AD537E3D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Design of LAN for a Local Home Healthcare Business with administration for Multiple Users</a:t>
            </a:r>
            <a:br>
              <a:rPr lang="en-IN" sz="18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BF3669-4C61-4DCD-B427-2DC888BC25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908" y="2103438"/>
            <a:ext cx="7068184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C3AD-6330-4AB8-9DEF-B057BCC2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Office Network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6E1FD-5186-4971-B176-E0FEEEE10F1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8374" y="1766656"/>
            <a:ext cx="5322502" cy="47229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85CEAD-86E7-4716-BE15-84A529DECA9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25" y="1766656"/>
            <a:ext cx="5322501" cy="47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B647-587A-4F3A-8125-E81ABC4A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Room</a:t>
            </a:r>
            <a:b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1D290-385A-4CD6-9F0A-960F82A6550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9394" y="1509204"/>
            <a:ext cx="6418556" cy="470620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3776-767C-4713-9357-48B3941FDCA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37" y="1509205"/>
            <a:ext cx="4507786" cy="46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1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FCF1-244C-4BB7-8DC3-38374116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Room Access using RFID tags prototype</a:t>
            </a:r>
            <a:b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7215F-0E6A-49ED-B610-915541D55D9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103438"/>
            <a:ext cx="4864963" cy="440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E7D344-C99C-4D87-B64C-FAF495D5AB9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30" y="2103438"/>
            <a:ext cx="2811065" cy="37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256965-98DA-49FF-866A-2D62B5C5D63B}"/>
              </a:ext>
            </a:extLst>
          </p:cNvPr>
          <p:cNvSpPr txBox="1"/>
          <p:nvPr/>
        </p:nvSpPr>
        <p:spPr>
          <a:xfrm>
            <a:off x="5770485" y="2610035"/>
            <a:ext cx="13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RFID Tags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DA29E-E9B1-4D84-91F6-2D89EDF94941}"/>
              </a:ext>
            </a:extLst>
          </p:cNvPr>
          <p:cNvSpPr txBox="1"/>
          <p:nvPr/>
        </p:nvSpPr>
        <p:spPr>
          <a:xfrm>
            <a:off x="5877017" y="3932808"/>
            <a:ext cx="127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RFID Reader</a:t>
            </a:r>
          </a:p>
        </p:txBody>
      </p:sp>
    </p:spTree>
    <p:extLst>
      <p:ext uri="{BB962C8B-B14F-4D97-AF65-F5344CB8AC3E}">
        <p14:creationId xmlns:p14="http://schemas.microsoft.com/office/powerpoint/2010/main" val="321672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075736-F9BF-40B4-B1A6-9A8BE454C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4498" y="1630922"/>
            <a:ext cx="4663440" cy="640080"/>
          </a:xfrm>
        </p:spPr>
        <p:txBody>
          <a:bodyPr/>
          <a:lstStyle/>
          <a:p>
            <a:r>
              <a:rPr lang="en-IN" dirty="0"/>
              <a:t>RFID Circuit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CC9856-D8A9-4B2A-A6CB-3BCF2473670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3609" y="2525979"/>
            <a:ext cx="5613645" cy="361736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52EA85-75E5-4C01-A0A3-260FA3E22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1888" y="1640876"/>
            <a:ext cx="4663440" cy="640080"/>
          </a:xfrm>
        </p:spPr>
        <p:txBody>
          <a:bodyPr/>
          <a:lstStyle/>
          <a:p>
            <a:r>
              <a:rPr lang="en-IN" dirty="0"/>
              <a:t>Coding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A7A369D-E899-44EF-B33D-F1BB5528FD08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5" y="2615275"/>
            <a:ext cx="4041229" cy="352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6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AEC4-CFB8-4567-A0EF-A04822603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Access Denied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6C6AD-60A4-4DD5-B614-B73C38943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Access Granted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A08BCE-B8C9-422A-AC26-F524951EAF1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975" y="2920753"/>
            <a:ext cx="4664075" cy="318708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146637-3A33-45E4-A8C8-50CE7EA90B50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7950" y="2920752"/>
            <a:ext cx="4664075" cy="31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50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{6E2D02DB-1B5B-4951-BA50-E1FBCCF2DDE5}tf78438558_win32</Template>
  <TotalTime>49</TotalTime>
  <Words>109</Words>
  <Application>Microsoft Office PowerPoint</Application>
  <PresentationFormat>Widescreen</PresentationFormat>
  <Paragraphs>31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Garamond</vt:lpstr>
      <vt:lpstr>Times New Roman</vt:lpstr>
      <vt:lpstr>SavonVTI</vt:lpstr>
      <vt:lpstr>Wireless network connection</vt:lpstr>
      <vt:lpstr>Wireless Home Network Connection</vt:lpstr>
      <vt:lpstr>Home Network Diagram</vt:lpstr>
      <vt:lpstr>Design of LAN for a Local Home Healthcare Business with administration for Multiple Users </vt:lpstr>
      <vt:lpstr>Office Network Diagram</vt:lpstr>
      <vt:lpstr>Server Room </vt:lpstr>
      <vt:lpstr>Server Room Access using RFID tags prototype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network connection</dc:title>
  <dc:creator>Aditya Venkatesh Annavarapu</dc:creator>
  <cp:lastModifiedBy>Zahir Yousafzai</cp:lastModifiedBy>
  <cp:revision>22</cp:revision>
  <dcterms:created xsi:type="dcterms:W3CDTF">2021-04-19T02:03:34Z</dcterms:created>
  <dcterms:modified xsi:type="dcterms:W3CDTF">2021-04-19T20:55:02Z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